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5D7920-B854-43FB-B604-1621AE131F3B}">
  <a:tblStyle styleId="{775D7920-B854-43FB-B604-1621AE131F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italic.fntdata"/><Relationship Id="rId12" Type="http://schemas.openxmlformats.org/officeDocument/2006/relationships/slide" Target="slides/slide6.xml"/><Relationship Id="rId56" Type="http://schemas.openxmlformats.org/officeDocument/2006/relationships/font" Target="fonts/Raleway-bold.fntdata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e22439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2e22439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a1732393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a1732393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9f812c7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9f812c7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8aa5724a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8aa5724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9f812c70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9f812c70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9f812c7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9f812c7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f812c70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9f812c70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9f812c70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9f812c70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a5759c4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a5759c4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a5759c4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a5759c4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a5759c4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a5759c4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2e22439d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2e22439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a5759c45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a5759c4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a5759c4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a5759c4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a5759c4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a5759c4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a5759c4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a5759c4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a1732393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a173239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a5759c4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a5759c4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dfbf608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dfbf608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dfbf6085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dfbf608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a5759c4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a5759c4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a17323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a17323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31c2d98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31c2d98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a173239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a173239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a5759c4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a5759c4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a1732393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a1732393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1732393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1a173239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a1732393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a173239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a1732393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a1732393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a1732393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a1732393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a1732393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a1732393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a1732393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a1732393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1732393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1732393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a4fc6219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a4fc621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a1732393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a1732393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a1732393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a1732393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dd9a8156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dd9a8156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65d4407c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65d4407c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31c2d98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31c2d98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65d4407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65d4407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8aa5724a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8aa5724a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65d440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65d440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65d4407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65d4407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9e4e730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9e4e73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a1732393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a1732393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d59c7db9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d59c7db9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d59c7db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d59c7db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9f812c7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9f812c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igma.com/file/XMTn0PT2EZVjHeU3jaKTPo/Frontend-Engineer?node-id=0%3A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eate-react-app.dev/docs/adding-a-css-modules-styleshee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reactjs.org/docs/faq-structure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reactjs.org/docs/faq-structure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gma.com/" TargetMode="External"/><Relationship Id="rId4" Type="http://schemas.openxmlformats.org/officeDocument/2006/relationships/hyperlink" Target="https://www.figma.com/file/XMTn0PT2EZVjHeU3jaKTPo/Frontend-Engineer?node-id=0%3A1" TargetMode="External"/><Relationship Id="rId5" Type="http://schemas.openxmlformats.org/officeDocument/2006/relationships/hyperlink" Target="https://www.figma.com/file/XMTn0PT2EZVjHeU3jaKTPo/Frontend-Engineer?node-id=0%3A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icsum.photos/" TargetMode="External"/><Relationship Id="rId4" Type="http://schemas.openxmlformats.org/officeDocument/2006/relationships/hyperlink" Target="https://fonts.google.com/" TargetMode="External"/><Relationship Id="rId5" Type="http://schemas.openxmlformats.org/officeDocument/2006/relationships/hyperlink" Target="https://coolors.co/palette/f72585-b5179e-7209b7-560bad-480ca8-3a0ca3-3f37c9-4361ee-4895ef-4cc9f0" TargetMode="External"/><Relationship Id="rId6" Type="http://schemas.openxmlformats.org/officeDocument/2006/relationships/hyperlink" Target="https://github.com/aufaroot18/frontend-programming/tree/pertemuan-5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reate-react-app.dev/docs/adding-css-reset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aufaroot18/frontend-programming/tree/pertemuan-5/movie-database" TargetMode="External"/><Relationship Id="rId4" Type="http://schemas.openxmlformats.org/officeDocument/2006/relationships/hyperlink" Target="https://elena.nurulfikri.ac.id/mod/assign/view.php?id=26228" TargetMode="External"/><Relationship Id="rId5" Type="http://schemas.openxmlformats.org/officeDocument/2006/relationships/hyperlink" Target="https://elena.nurulfikri.ac.id/mod/assign/view.php?id=26229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saurus.com/html#form-element" TargetMode="External"/><Relationship Id="rId4" Type="http://schemas.openxmlformats.org/officeDocument/2006/relationships/hyperlink" Target="https://devsaurus.com/css#6-flexbox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forms/d/e/1FAIpQLSd8pjx3QFhqLDlTuO7IrjMgJOlRfz_1jG2TJu1rEbkUVH4F6Q/viewform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actjs.org/docs/thinking-in-react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746500" y="1214975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React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Building and Styling UI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63100" y="3340480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3622701"/>
            <a:ext cx="1649676" cy="1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Styling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Regular 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Stylesheet (CSS)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CSS Modules (CSS)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SASS (CSS Superpowers)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Styled Components (CSS-in-JS)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UI Framework (Component-base): Material UI, Ant Design, React Bootstrap,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Nothing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CSS Modules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3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Class(es) are scoped locally (encapsulation)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 Modules is Regular CSS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File name: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[name]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.module.css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Support: scoping css, avoid clash of class name, module. 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CRA - Add CSS Modules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900" y="229950"/>
            <a:ext cx="3581974" cy="128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900" y="1655300"/>
            <a:ext cx="3581975" cy="20187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913" y="3812150"/>
            <a:ext cx="3581949" cy="110140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4"/>
          <p:cNvSpPr txBox="1"/>
          <p:nvPr/>
        </p:nvSpPr>
        <p:spPr>
          <a:xfrm>
            <a:off x="5621088" y="673488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CSS Modules</a:t>
            </a:r>
            <a:endParaRPr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621088" y="2464575"/>
            <a:ext cx="17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Button Component</a:t>
            </a:r>
            <a:endParaRPr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621088" y="4208450"/>
            <a:ext cx="17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Result</a:t>
            </a:r>
            <a:endParaRPr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Folder Structure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React doesn’t provide how to structure file &amp; folder.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Common approaches: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Grouping by feature or route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Grouping by file type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React - File Structure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Folder Structure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800" y="1272563"/>
            <a:ext cx="3679125" cy="25983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075" y="1272564"/>
            <a:ext cx="3679125" cy="259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Folder Structure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7" name="Google Shape;187;p28"/>
          <p:cNvGraphicFramePr/>
          <p:nvPr/>
        </p:nvGraphicFramePr>
        <p:xfrm>
          <a:off x="1980250" y="150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{775D7920-B854-43FB-B604-1621AE131F3B}</a:tableStyleId>
              </a:tblPr>
              <a:tblGrid>
                <a:gridCol w="2591750"/>
                <a:gridCol w="2591750"/>
              </a:tblGrid>
              <a:tr h="27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Folder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components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Menyimpan berbagai components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pages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Menyimpan halaman-halaman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Assets: gambar, svg, fonts, logo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Utilities, constants, helpers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services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External resource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Global state: redux, context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Mobile-First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Responsive Web Design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Mobile-First-Approach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Using Media Query (CSS)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Nothing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Mobile-First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Breakpoint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05" name="Google Shape;205;p31"/>
          <p:cNvGraphicFramePr/>
          <p:nvPr/>
        </p:nvGraphicFramePr>
        <p:xfrm>
          <a:off x="1980250" y="198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{775D7920-B854-43FB-B604-1621AE131F3B}</a:tableStyleId>
              </a:tblPr>
              <a:tblGrid>
                <a:gridCol w="2591750"/>
                <a:gridCol w="2591750"/>
              </a:tblGrid>
              <a:tr h="27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Breakpoint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Dimension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small: phone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&lt;758px (default)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medium: tablet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≥768px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large: desktop, laptop, tv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≥992px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Table of Contents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Thinking in React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Styling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Folder Structure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Mobile-First-Approach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Code Movie App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32"/>
          <p:cNvGrpSpPr/>
          <p:nvPr/>
        </p:nvGrpSpPr>
        <p:grpSpPr>
          <a:xfrm>
            <a:off x="388863" y="429362"/>
            <a:ext cx="1792825" cy="4284775"/>
            <a:chOff x="401825" y="395650"/>
            <a:chExt cx="1792825" cy="4284775"/>
          </a:xfrm>
        </p:grpSpPr>
        <p:pic>
          <p:nvPicPr>
            <p:cNvPr id="212" name="Google Shape;212;p32"/>
            <p:cNvPicPr preferRelativeResize="0"/>
            <p:nvPr/>
          </p:nvPicPr>
          <p:blipFill rotWithShape="1">
            <a:blip r:embed="rId3">
              <a:alphaModFix/>
            </a:blip>
            <a:srcRect b="1655" l="1353" r="5275" t="944"/>
            <a:stretch/>
          </p:blipFill>
          <p:spPr>
            <a:xfrm>
              <a:off x="401825" y="395650"/>
              <a:ext cx="1792825" cy="37772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3" name="Google Shape;213;p32"/>
            <p:cNvSpPr txBox="1"/>
            <p:nvPr/>
          </p:nvSpPr>
          <p:spPr>
            <a:xfrm>
              <a:off x="696000" y="4311125"/>
              <a:ext cx="127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Small Device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32"/>
          <p:cNvGrpSpPr/>
          <p:nvPr/>
        </p:nvGrpSpPr>
        <p:grpSpPr>
          <a:xfrm>
            <a:off x="2468000" y="1313413"/>
            <a:ext cx="2491375" cy="3400725"/>
            <a:chOff x="2480963" y="1279700"/>
            <a:chExt cx="2491375" cy="3400725"/>
          </a:xfrm>
        </p:grpSpPr>
        <p:pic>
          <p:nvPicPr>
            <p:cNvPr id="215" name="Google Shape;215;p32"/>
            <p:cNvPicPr preferRelativeResize="0"/>
            <p:nvPr/>
          </p:nvPicPr>
          <p:blipFill rotWithShape="1">
            <a:blip r:embed="rId4">
              <a:alphaModFix/>
            </a:blip>
            <a:srcRect b="2141" l="1030" r="2705" t="940"/>
            <a:stretch/>
          </p:blipFill>
          <p:spPr>
            <a:xfrm>
              <a:off x="2480963" y="1279700"/>
              <a:ext cx="2491375" cy="28931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6" name="Google Shape;216;p32"/>
            <p:cNvSpPr txBox="1"/>
            <p:nvPr/>
          </p:nvSpPr>
          <p:spPr>
            <a:xfrm>
              <a:off x="3086750" y="4311125"/>
              <a:ext cx="127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Medium</a:t>
              </a: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 Device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" name="Google Shape;217;p32"/>
          <p:cNvGrpSpPr/>
          <p:nvPr/>
        </p:nvGrpSpPr>
        <p:grpSpPr>
          <a:xfrm>
            <a:off x="5245688" y="1103212"/>
            <a:ext cx="3509450" cy="3610925"/>
            <a:chOff x="5258650" y="1069500"/>
            <a:chExt cx="3509450" cy="3610925"/>
          </a:xfrm>
        </p:grpSpPr>
        <p:pic>
          <p:nvPicPr>
            <p:cNvPr id="218" name="Google Shape;218;p32"/>
            <p:cNvPicPr preferRelativeResize="0"/>
            <p:nvPr/>
          </p:nvPicPr>
          <p:blipFill rotWithShape="1">
            <a:blip r:embed="rId5">
              <a:alphaModFix/>
            </a:blip>
            <a:srcRect b="1998" l="0" r="0" t="979"/>
            <a:stretch/>
          </p:blipFill>
          <p:spPr>
            <a:xfrm>
              <a:off x="5258650" y="1069500"/>
              <a:ext cx="3509450" cy="3103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19" name="Google Shape;219;p32"/>
            <p:cNvSpPr txBox="1"/>
            <p:nvPr/>
          </p:nvSpPr>
          <p:spPr>
            <a:xfrm>
              <a:off x="6373475" y="4311125"/>
              <a:ext cx="127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Large</a:t>
              </a: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 Device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Setup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Design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Register Figma: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Duplicate Design: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Feel free to change according to your needs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Includes: Style Guide, Component, Pages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Figma Design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Assets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7" name="Google Shape;237;p35"/>
          <p:cNvGraphicFramePr/>
          <p:nvPr/>
        </p:nvGraphicFramePr>
        <p:xfrm>
          <a:off x="1980250" y="199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{775D7920-B854-43FB-B604-1621AE131F3B}</a:tableStyleId>
              </a:tblPr>
              <a:tblGrid>
                <a:gridCol w="2591750"/>
                <a:gridCol w="2591750"/>
              </a:tblGrid>
              <a:tr h="27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Assets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282C3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endParaRPr sz="1000">
                        <a:solidFill>
                          <a:srgbClr val="282C34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1DAFB"/>
                    </a:solidFill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Picsum Photos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Fonts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Google Font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Color Palette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Coolors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</a:t>
                      </a:r>
                      <a:endParaRPr sz="1000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Github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9EDE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Reset CRA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3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Remove styling in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index.css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file.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Add CSS Reset in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index.css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Delete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App.css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file.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Remove all components in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App.js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Component.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CRA - Adding CSS Reset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Movie App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Home Page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halaman Home.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src/pages/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Page: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Home.js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13" y="852488"/>
            <a:ext cx="4516288" cy="34385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011" y="852488"/>
            <a:ext cx="3526672" cy="343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Navbar Component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4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navigasi.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src/components/Navbar/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Component: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Navbar.js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Navbar.module.css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25" y="152400"/>
            <a:ext cx="4155676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5" name="Google Shape;275;p41"/>
          <p:cNvSpPr txBox="1"/>
          <p:nvPr/>
        </p:nvSpPr>
        <p:spPr>
          <a:xfrm>
            <a:off x="5985176" y="23871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Navbar Component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Review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42"/>
          <p:cNvGrpSpPr/>
          <p:nvPr/>
        </p:nvGrpSpPr>
        <p:grpSpPr>
          <a:xfrm>
            <a:off x="668825" y="210050"/>
            <a:ext cx="2500525" cy="4723400"/>
            <a:chOff x="668813" y="258550"/>
            <a:chExt cx="2500525" cy="4723400"/>
          </a:xfrm>
        </p:grpSpPr>
        <p:pic>
          <p:nvPicPr>
            <p:cNvPr id="282" name="Google Shape;28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813" y="258550"/>
              <a:ext cx="2500525" cy="42430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83" name="Google Shape;283;p42"/>
            <p:cNvSpPr txBox="1"/>
            <p:nvPr/>
          </p:nvSpPr>
          <p:spPr>
            <a:xfrm>
              <a:off x="1122576" y="46126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Small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42"/>
          <p:cNvGrpSpPr/>
          <p:nvPr/>
        </p:nvGrpSpPr>
        <p:grpSpPr>
          <a:xfrm>
            <a:off x="3321738" y="1245586"/>
            <a:ext cx="2500525" cy="3687864"/>
            <a:chOff x="3321725" y="1294086"/>
            <a:chExt cx="2500525" cy="3687864"/>
          </a:xfrm>
        </p:grpSpPr>
        <p:pic>
          <p:nvPicPr>
            <p:cNvPr id="285" name="Google Shape;285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1725" y="1294086"/>
              <a:ext cx="2500525" cy="320753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86" name="Google Shape;286;p42"/>
            <p:cNvSpPr txBox="1"/>
            <p:nvPr/>
          </p:nvSpPr>
          <p:spPr>
            <a:xfrm>
              <a:off x="3775488" y="46126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Medium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42"/>
          <p:cNvGrpSpPr/>
          <p:nvPr/>
        </p:nvGrpSpPr>
        <p:grpSpPr>
          <a:xfrm>
            <a:off x="5974650" y="2976250"/>
            <a:ext cx="2500525" cy="1957200"/>
            <a:chOff x="5974638" y="3024750"/>
            <a:chExt cx="2500525" cy="1957200"/>
          </a:xfrm>
        </p:grpSpPr>
        <p:pic>
          <p:nvPicPr>
            <p:cNvPr id="288" name="Google Shape;28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74638" y="3024750"/>
              <a:ext cx="2500525" cy="14768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89" name="Google Shape;289;p42"/>
            <p:cNvSpPr txBox="1"/>
            <p:nvPr/>
          </p:nvSpPr>
          <p:spPr>
            <a:xfrm>
              <a:off x="6428388" y="46126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Large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Footer Component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3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footer website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src/components/Footer/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Component: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Footer.js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Footer.module.css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 txBox="1"/>
          <p:nvPr/>
        </p:nvSpPr>
        <p:spPr>
          <a:xfrm>
            <a:off x="6677376" y="23871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Footer</a:t>
            </a: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Component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38" y="302900"/>
            <a:ext cx="5851500" cy="453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45"/>
          <p:cNvGrpSpPr/>
          <p:nvPr/>
        </p:nvGrpSpPr>
        <p:grpSpPr>
          <a:xfrm>
            <a:off x="378650" y="876700"/>
            <a:ext cx="2659250" cy="3390100"/>
            <a:chOff x="419750" y="1228050"/>
            <a:chExt cx="2659250" cy="3390100"/>
          </a:xfrm>
        </p:grpSpPr>
        <p:sp>
          <p:nvSpPr>
            <p:cNvPr id="309" name="Google Shape;309;p45"/>
            <p:cNvSpPr txBox="1"/>
            <p:nvPr/>
          </p:nvSpPr>
          <p:spPr>
            <a:xfrm>
              <a:off x="952863" y="42488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Small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0" name="Google Shape;310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9750" y="1228050"/>
              <a:ext cx="2659250" cy="280884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11" name="Google Shape;311;p45"/>
          <p:cNvGrpSpPr/>
          <p:nvPr/>
        </p:nvGrpSpPr>
        <p:grpSpPr>
          <a:xfrm>
            <a:off x="3242375" y="2114950"/>
            <a:ext cx="2659250" cy="2151850"/>
            <a:chOff x="3283475" y="2466300"/>
            <a:chExt cx="2659250" cy="2151850"/>
          </a:xfrm>
        </p:grpSpPr>
        <p:sp>
          <p:nvSpPr>
            <p:cNvPr id="312" name="Google Shape;312;p45"/>
            <p:cNvSpPr txBox="1"/>
            <p:nvPr/>
          </p:nvSpPr>
          <p:spPr>
            <a:xfrm>
              <a:off x="3775501" y="42488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Medium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3" name="Google Shape;31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3475" y="2466300"/>
              <a:ext cx="2659250" cy="157060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14" name="Google Shape;314;p45"/>
          <p:cNvGrpSpPr/>
          <p:nvPr/>
        </p:nvGrpSpPr>
        <p:grpSpPr>
          <a:xfrm>
            <a:off x="6106100" y="2114938"/>
            <a:ext cx="2659250" cy="2120988"/>
            <a:chOff x="6147200" y="2466288"/>
            <a:chExt cx="2659250" cy="2120988"/>
          </a:xfrm>
        </p:grpSpPr>
        <p:sp>
          <p:nvSpPr>
            <p:cNvPr id="315" name="Google Shape;315;p45"/>
            <p:cNvSpPr txBox="1"/>
            <p:nvPr/>
          </p:nvSpPr>
          <p:spPr>
            <a:xfrm>
              <a:off x="6680326" y="4217975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Large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16" name="Google Shape;316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7200" y="2466288"/>
              <a:ext cx="2659250" cy="157061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Hero Component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hero/header/banner/jumbotron website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src/components/Hero/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Component: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Hero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Hero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.module.css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88" y="152400"/>
            <a:ext cx="5156353" cy="4838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9" name="Google Shape;329;p47"/>
          <p:cNvSpPr txBox="1"/>
          <p:nvPr/>
        </p:nvSpPr>
        <p:spPr>
          <a:xfrm>
            <a:off x="6528513" y="23871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Hero</a:t>
            </a: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 Component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48"/>
          <p:cNvGrpSpPr/>
          <p:nvPr/>
        </p:nvGrpSpPr>
        <p:grpSpPr>
          <a:xfrm>
            <a:off x="1559617" y="251250"/>
            <a:ext cx="6024770" cy="4641000"/>
            <a:chOff x="1559617" y="313875"/>
            <a:chExt cx="6024770" cy="4641000"/>
          </a:xfrm>
        </p:grpSpPr>
        <p:sp>
          <p:nvSpPr>
            <p:cNvPr id="336" name="Google Shape;336;p48"/>
            <p:cNvSpPr txBox="1"/>
            <p:nvPr/>
          </p:nvSpPr>
          <p:spPr>
            <a:xfrm>
              <a:off x="3775488" y="4585575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Small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7" name="Google Shape;33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9617" y="313901"/>
              <a:ext cx="3052117" cy="4110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38" name="Google Shape;33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4613" y="313875"/>
              <a:ext cx="2599774" cy="4110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49"/>
          <p:cNvGrpSpPr/>
          <p:nvPr/>
        </p:nvGrpSpPr>
        <p:grpSpPr>
          <a:xfrm>
            <a:off x="1160838" y="2237113"/>
            <a:ext cx="3469200" cy="2598525"/>
            <a:chOff x="799975" y="2049238"/>
            <a:chExt cx="3469200" cy="2598525"/>
          </a:xfrm>
        </p:grpSpPr>
        <p:sp>
          <p:nvSpPr>
            <p:cNvPr id="345" name="Google Shape;345;p49"/>
            <p:cNvSpPr txBox="1"/>
            <p:nvPr/>
          </p:nvSpPr>
          <p:spPr>
            <a:xfrm>
              <a:off x="1738076" y="4278463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Medium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6" name="Google Shape;34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975" y="2049238"/>
              <a:ext cx="3469200" cy="2049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47" name="Google Shape;347;p49"/>
          <p:cNvGrpSpPr/>
          <p:nvPr/>
        </p:nvGrpSpPr>
        <p:grpSpPr>
          <a:xfrm>
            <a:off x="5156713" y="307853"/>
            <a:ext cx="2826450" cy="4527797"/>
            <a:chOff x="4795850" y="119978"/>
            <a:chExt cx="2826450" cy="4527797"/>
          </a:xfrm>
        </p:grpSpPr>
        <p:sp>
          <p:nvSpPr>
            <p:cNvPr id="348" name="Google Shape;348;p49"/>
            <p:cNvSpPr txBox="1"/>
            <p:nvPr/>
          </p:nvSpPr>
          <p:spPr>
            <a:xfrm>
              <a:off x="5412576" y="4278475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Large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9" name="Google Shape;34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5850" y="119978"/>
              <a:ext cx="2826450" cy="397827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Movies Component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50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Menampilkan daftar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movies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src/components/Movies/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Component: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Movies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.js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Movies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.module.css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/>
        </p:nvSpPr>
        <p:spPr>
          <a:xfrm>
            <a:off x="6528513" y="2387100"/>
            <a:ext cx="15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Movies Component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88" y="152400"/>
            <a:ext cx="5011203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Review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8550" y="1492781"/>
            <a:ext cx="1326900" cy="6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268" r="268" t="0"/>
          <a:stretch/>
        </p:blipFill>
        <p:spPr>
          <a:xfrm>
            <a:off x="3655025" y="2394113"/>
            <a:ext cx="1833925" cy="9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7750" y="3539238"/>
            <a:ext cx="3508502" cy="94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52"/>
          <p:cNvGrpSpPr/>
          <p:nvPr/>
        </p:nvGrpSpPr>
        <p:grpSpPr>
          <a:xfrm>
            <a:off x="1351663" y="218213"/>
            <a:ext cx="6440684" cy="4707075"/>
            <a:chOff x="1351650" y="278675"/>
            <a:chExt cx="6440684" cy="4707075"/>
          </a:xfrm>
        </p:grpSpPr>
        <p:sp>
          <p:nvSpPr>
            <p:cNvPr id="369" name="Google Shape;369;p52"/>
            <p:cNvSpPr txBox="1"/>
            <p:nvPr/>
          </p:nvSpPr>
          <p:spPr>
            <a:xfrm>
              <a:off x="3775488" y="46164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Small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0" name="Google Shape;370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1650" y="800375"/>
              <a:ext cx="3401373" cy="3592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371" name="Google Shape;37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9200" y="278675"/>
              <a:ext cx="2803134" cy="411440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53"/>
          <p:cNvGrpSpPr/>
          <p:nvPr/>
        </p:nvGrpSpPr>
        <p:grpSpPr>
          <a:xfrm>
            <a:off x="4532939" y="683239"/>
            <a:ext cx="3749440" cy="3777024"/>
            <a:chOff x="4532939" y="683239"/>
            <a:chExt cx="3749440" cy="3777024"/>
          </a:xfrm>
        </p:grpSpPr>
        <p:sp>
          <p:nvSpPr>
            <p:cNvPr id="378" name="Google Shape;378;p53"/>
            <p:cNvSpPr txBox="1"/>
            <p:nvPr/>
          </p:nvSpPr>
          <p:spPr>
            <a:xfrm>
              <a:off x="5495976" y="4090963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Large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79" name="Google Shape;37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32939" y="683239"/>
              <a:ext cx="3749440" cy="33041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380" name="Google Shape;380;p53"/>
          <p:cNvGrpSpPr/>
          <p:nvPr/>
        </p:nvGrpSpPr>
        <p:grpSpPr>
          <a:xfrm>
            <a:off x="944975" y="683250"/>
            <a:ext cx="3345995" cy="3777000"/>
            <a:chOff x="944975" y="683250"/>
            <a:chExt cx="3345995" cy="3777000"/>
          </a:xfrm>
        </p:grpSpPr>
        <p:sp>
          <p:nvSpPr>
            <p:cNvPr id="381" name="Google Shape;381;p53"/>
            <p:cNvSpPr txBox="1"/>
            <p:nvPr/>
          </p:nvSpPr>
          <p:spPr>
            <a:xfrm>
              <a:off x="1821476" y="4090950"/>
              <a:ext cx="1593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1"/>
                  </a:solidFill>
                  <a:highlight>
                    <a:schemeClr val="dk1"/>
                  </a:highlight>
                  <a:latin typeface="Roboto"/>
                  <a:ea typeface="Roboto"/>
                  <a:cs typeface="Roboto"/>
                  <a:sym typeface="Roboto"/>
                </a:rPr>
                <a:t>Medium Screen</a:t>
              </a:r>
              <a:endParaRPr sz="12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82" name="Google Shape;3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4975" y="683250"/>
              <a:ext cx="3345995" cy="33041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37" y="152400"/>
            <a:ext cx="3743522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5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Away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Task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7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Description: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boilerplate: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Component and CSS Module.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Assignment: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Push code to Repository Github (use branch for task management).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tidak perlu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dizip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node_nodules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tidak perlu diupload.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Submit link repository to elena.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Kamis: 24 Maret 2022,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 Elena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Jumat: 26 Maret 2022,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Elena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TODO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8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Membuat Component untuk Menambahkan Movie (Form).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Simpan di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src/components/AddMovieForm/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Component: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AddMovieForm.js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CSS: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AddMovieForm.module.css</a:t>
            </a:r>
            <a:endParaRPr sz="1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Design Component sesuai Figma atau Custom.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Tampilkan Component di halaman Home (sesuai design).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Hint: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HTML Form: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Devsaurus - Form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CSS Flexbox: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Devsaurus - Flexbox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Attendance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60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1704" l="14698" r="14157" t="9500"/>
          <a:stretch/>
        </p:blipFill>
        <p:spPr>
          <a:xfrm>
            <a:off x="561863" y="423475"/>
            <a:ext cx="6120250" cy="4296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278" r="288" t="0"/>
          <a:stretch/>
        </p:blipFill>
        <p:spPr>
          <a:xfrm>
            <a:off x="7151212" y="1449075"/>
            <a:ext cx="1430925" cy="224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Thinking in React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Thinking in React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Start with a Mock/Design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Break UI into Component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Build Static Version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Identify State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React- Thinking in React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813" y="376775"/>
            <a:ext cx="7248376" cy="43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Styling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61DAFB"/>
      </a:dk1>
      <a:lt1>
        <a:srgbClr val="FFFFFF"/>
      </a:lt1>
      <a:dk2>
        <a:srgbClr val="282C34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